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57" r:id="rId3"/>
    <p:sldId id="272" r:id="rId4"/>
    <p:sldId id="258" r:id="rId5"/>
    <p:sldId id="273" r:id="rId6"/>
    <p:sldId id="270" r:id="rId7"/>
    <p:sldId id="274" r:id="rId8"/>
    <p:sldId id="271" r:id="rId9"/>
    <p:sldId id="260" r:id="rId10"/>
    <p:sldId id="261" r:id="rId11"/>
    <p:sldId id="263" r:id="rId12"/>
    <p:sldId id="262" r:id="rId13"/>
    <p:sldId id="276" r:id="rId14"/>
    <p:sldId id="268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7318A-AD61-45C8-B739-DE63422BEC2F}" type="datetimeFigureOut">
              <a:rPr lang="ru-RU" smtClean="0"/>
              <a:pPr/>
              <a:t>12.02.2011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B4728-536B-4234-80F8-BA596444D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C5AE63-A36A-4167-BFD3-1401828A7457}" type="datetimeFigureOut">
              <a:rPr lang="ru-RU" smtClean="0"/>
              <a:pPr/>
              <a:t>12.02.2011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8E704D-6CCB-4BAC-9F81-98EB439461C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52;&#1086;&#1103;%20&#1089;&#1077;&#1084;&#1100;&#1103;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52;&#1086;&#1103;%20&#1089;&#1077;&#1084;&#1100;&#1103;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52;&#1086;&#1103;%20&#1089;&#1077;&#1084;&#1100;&#1103;.ppt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86;&#1103;%20&#1089;&#1077;&#1084;&#1100;&#1103;.pptx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31289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защитили вы Россию… Моя </a:t>
            </a:r>
            <a:r>
              <a:rPr lang="ru-RU" dirty="0" smtClean="0"/>
              <a:t>семья </a:t>
            </a:r>
            <a:br>
              <a:rPr lang="ru-RU" dirty="0" smtClean="0"/>
            </a:br>
            <a:r>
              <a:rPr lang="ru-RU" dirty="0" smtClean="0"/>
              <a:t>в годы </a:t>
            </a:r>
            <a:br>
              <a:rPr lang="ru-RU" dirty="0" smtClean="0"/>
            </a:br>
            <a:r>
              <a:rPr lang="ru-RU" dirty="0" smtClean="0"/>
              <a:t>Великой Отечественной войны.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857760"/>
            <a:ext cx="3786214" cy="1785950"/>
          </a:xfrm>
        </p:spPr>
        <p:txBody>
          <a:bodyPr/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Мишкова Дарина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ченица </a:t>
            </a:r>
            <a:r>
              <a:rPr lang="ru-RU" dirty="0" smtClean="0"/>
              <a:t>3«Б</a:t>
            </a:r>
            <a:r>
              <a:rPr lang="ru-RU" dirty="0" smtClean="0"/>
              <a:t>» 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Смирнов Вениамин Васильевич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getimage.jpeg"/>
          <p:cNvPicPr>
            <a:picLocks noGrp="1" noChangeAspect="1"/>
          </p:cNvPicPr>
          <p:nvPr>
            <p:ph idx="1"/>
          </p:nvPr>
        </p:nvPicPr>
        <p:blipFill>
          <a:blip r:embed="rId2"/>
          <a:srcRect t="67783" b="16145"/>
          <a:stretch>
            <a:fillRect/>
          </a:stretch>
        </p:blipFill>
        <p:spPr>
          <a:xfrm>
            <a:off x="3990239" y="5143512"/>
            <a:ext cx="5153761" cy="857256"/>
          </a:xfrm>
        </p:spPr>
      </p:pic>
      <p:sp>
        <p:nvSpPr>
          <p:cNvPr id="8" name="TextBox 7"/>
          <p:cNvSpPr txBox="1"/>
          <p:nvPr/>
        </p:nvSpPr>
        <p:spPr>
          <a:xfrm>
            <a:off x="928662" y="17859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 descr="P10503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643050"/>
            <a:ext cx="3321867" cy="44291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29058" y="1643050"/>
            <a:ext cx="52245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Был призван в ряды Советской Армии</a:t>
            </a:r>
          </a:p>
          <a:p>
            <a:r>
              <a:rPr lang="ru-RU" sz="2400" dirty="0" smtClean="0"/>
              <a:t>в июне 1941 года.</a:t>
            </a:r>
          </a:p>
          <a:p>
            <a:r>
              <a:rPr lang="ru-RU" sz="2400" dirty="0" smtClean="0"/>
              <a:t>В </a:t>
            </a:r>
            <a:r>
              <a:rPr lang="ru-RU" sz="2400" dirty="0" smtClean="0"/>
              <a:t>августе </a:t>
            </a:r>
            <a:r>
              <a:rPr lang="ru-RU" sz="2400" dirty="0" smtClean="0"/>
              <a:t>1941 года пропал без вести.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071934" y="4429132"/>
            <a:ext cx="2135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Из донесения 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Кирова Анна Николаевна</a:t>
            </a:r>
            <a:endParaRPr lang="ru-RU" dirty="0"/>
          </a:p>
        </p:txBody>
      </p:sp>
      <p:pic>
        <p:nvPicPr>
          <p:cNvPr id="4" name="Содержимое 3" descr="Scan4.jpg"/>
          <p:cNvPicPr>
            <a:picLocks noGrp="1"/>
          </p:cNvPicPr>
          <p:nvPr>
            <p:ph idx="1"/>
          </p:nvPr>
        </p:nvPicPr>
        <p:blipFill>
          <a:blip r:embed="rId2"/>
          <a:srcRect r="11679"/>
          <a:stretch>
            <a:fillRect/>
          </a:stretch>
        </p:blipFill>
        <p:spPr>
          <a:xfrm>
            <a:off x="428596" y="3714752"/>
            <a:ext cx="4083801" cy="27584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3504" y="1643050"/>
            <a:ext cx="400049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Кирова Анна Николаевна молодая девушка, ей было всего 19 лет, заменила ушедших на фронт мужчин. Она села за руль трактора. Всю войну прабабушка трудилась в колхозе. Летом на полях, зимой в лесу.</a:t>
            </a:r>
          </a:p>
          <a:p>
            <a:pPr algn="just"/>
            <a:r>
              <a:rPr lang="ru-RU" sz="2400" dirty="0" smtClean="0"/>
              <a:t>Бабушка награждены медалью «За доблестный труд в Великой Отечественной войне 1941-45гг.»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Мишкова Александра Васильевна</a:t>
            </a:r>
            <a:endParaRPr lang="ru-RU" dirty="0"/>
          </a:p>
        </p:txBody>
      </p:sp>
      <p:pic>
        <p:nvPicPr>
          <p:cNvPr id="4" name="Содержимое 3" descr="Scan4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85926"/>
            <a:ext cx="2602992" cy="39105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868" y="1428737"/>
            <a:ext cx="535784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Проводила мужа на фронт. Осталась одна с пятью детьми. Младшей дочери было 2 года. Бабушка трудилась в колхозе. Она выполняла всю колхозную работу: ходила за плугом, боронила, косила траву, убирала урожай. Зимой пилили дрова в лесу. </a:t>
            </a:r>
          </a:p>
          <a:p>
            <a:pPr algn="just"/>
            <a:r>
              <a:rPr lang="ru-RU" sz="2400" dirty="0" smtClean="0"/>
              <a:t>	Бабушка награждены медалью «За доблестный труд в Великой Отечественной войне 1941-45гг.»</a:t>
            </a:r>
          </a:p>
          <a:p>
            <a:pPr algn="just"/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 подвиге моей семьи </a:t>
            </a:r>
            <a:r>
              <a:rPr lang="ru-RU" dirty="0" smtClean="0"/>
              <a:t>говорят </a:t>
            </a:r>
            <a:r>
              <a:rPr lang="ru-RU" dirty="0" smtClean="0"/>
              <a:t>награды боевые и трудовые. </a:t>
            </a:r>
            <a:endParaRPr lang="ru-RU" dirty="0"/>
          </a:p>
        </p:txBody>
      </p:sp>
      <p:pic>
        <p:nvPicPr>
          <p:cNvPr id="8" name="Содержимое 7" descr="P10601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357430"/>
            <a:ext cx="3017050" cy="4022733"/>
          </a:xfrm>
        </p:spPr>
      </p:pic>
      <p:pic>
        <p:nvPicPr>
          <p:cNvPr id="9" name="Рисунок 8" descr="P1060163.JPG"/>
          <p:cNvPicPr>
            <a:picLocks noChangeAspect="1"/>
          </p:cNvPicPr>
          <p:nvPr/>
        </p:nvPicPr>
        <p:blipFill>
          <a:blip r:embed="rId3" cstate="print"/>
          <a:srcRect r="2684"/>
          <a:stretch>
            <a:fillRect/>
          </a:stretch>
        </p:blipFill>
        <p:spPr>
          <a:xfrm>
            <a:off x="5143504" y="1928802"/>
            <a:ext cx="3284827" cy="450059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Их имена навечно вписаны в книги Памяти</a:t>
            </a:r>
            <a:endParaRPr lang="ru-RU" dirty="0"/>
          </a:p>
        </p:txBody>
      </p:sp>
      <p:pic>
        <p:nvPicPr>
          <p:cNvPr id="4" name="Содержимое 3" descr="P10503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57158" y="1857364"/>
            <a:ext cx="2286015" cy="1714512"/>
          </a:xfrm>
        </p:spPr>
      </p:pic>
      <p:pic>
        <p:nvPicPr>
          <p:cNvPr id="5" name="Рисунок 4" descr="P10503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137155" y="4435085"/>
            <a:ext cx="2333637" cy="1750228"/>
          </a:xfrm>
          <a:prstGeom prst="rect">
            <a:avLst/>
          </a:prstGeom>
        </p:spPr>
      </p:pic>
      <p:pic>
        <p:nvPicPr>
          <p:cNvPr id="6" name="Рисунок 5" descr="P10503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6061780" y="4510988"/>
            <a:ext cx="2369355" cy="1777016"/>
          </a:xfrm>
          <a:prstGeom prst="rect">
            <a:avLst/>
          </a:prstGeom>
        </p:spPr>
      </p:pic>
      <p:pic>
        <p:nvPicPr>
          <p:cNvPr id="7" name="Рисунок 6" descr="P10503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131465" y="1869271"/>
            <a:ext cx="2381268" cy="17859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Имена моих прадедов вписаны</a:t>
            </a:r>
            <a:br>
              <a:rPr lang="ru-RU" dirty="0" smtClean="0"/>
            </a:br>
            <a:r>
              <a:rPr lang="ru-RU" dirty="0" smtClean="0"/>
              <a:t> в Ленту Памяти</a:t>
            </a:r>
            <a:endParaRPr lang="ru-RU" dirty="0"/>
          </a:p>
        </p:txBody>
      </p:sp>
      <p:pic>
        <p:nvPicPr>
          <p:cNvPr id="7" name="Содержимое 6" descr="P10409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2983" y="1600200"/>
            <a:ext cx="6278033" cy="4708525"/>
          </a:xfrm>
          <a:prstGeom prst="rect">
            <a:avLst/>
          </a:prstGeom>
        </p:spPr>
      </p:pic>
      <p:pic>
        <p:nvPicPr>
          <p:cNvPr id="8" name="Содержимое 6" descr="P10409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571612"/>
            <a:ext cx="6278033" cy="4708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узнать об участии моей семьи в Великой Отечественной войне.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Найти ответы на вопросы</a:t>
            </a:r>
          </a:p>
          <a:p>
            <a:r>
              <a:rPr lang="ru-RU" dirty="0" smtClean="0"/>
              <a:t>Кто из моей семьи принимал участие в военных действиях?</a:t>
            </a:r>
          </a:p>
          <a:p>
            <a:r>
              <a:rPr lang="ru-RU" dirty="0" smtClean="0"/>
              <a:t>На каких фронтах воевали?</a:t>
            </a:r>
          </a:p>
          <a:p>
            <a:r>
              <a:rPr lang="ru-RU" dirty="0" smtClean="0"/>
              <a:t>Какие города защищали?</a:t>
            </a:r>
          </a:p>
          <a:p>
            <a:r>
              <a:rPr lang="ru-RU" dirty="0" smtClean="0"/>
              <a:t>Кто трудился и приближал победу в тылу?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Р</a:t>
            </a:r>
            <a:r>
              <a:rPr lang="ru-RU" dirty="0" smtClean="0"/>
              <a:t>асспросить  людей, знавших моих прадедов.</a:t>
            </a:r>
          </a:p>
          <a:p>
            <a:r>
              <a:rPr lang="ru-RU" dirty="0" smtClean="0">
                <a:hlinkClick r:id="rId2" action="ppaction://hlinkpres?slideindex=5&amp;slidetitle=Слайд 5"/>
              </a:rPr>
              <a:t>Посетить  музеи: школьный музей д.Любовица, краеведческий музей с.Сямжа. </a:t>
            </a:r>
            <a:endParaRPr lang="ru-RU" dirty="0" smtClean="0"/>
          </a:p>
          <a:p>
            <a:r>
              <a:rPr lang="ru-RU" dirty="0">
                <a:hlinkClick r:id="rId2" action="ppaction://hlinkpres?slideindex=6&amp;slidetitle=Ответы на запросы  из военнкомата."/>
              </a:rPr>
              <a:t>С</a:t>
            </a:r>
            <a:r>
              <a:rPr lang="ru-RU" dirty="0" smtClean="0">
                <a:hlinkClick r:id="rId2" action="ppaction://hlinkpres?slideindex=6&amp;slidetitle=Ответы на запросы  из военнкомата."/>
              </a:rPr>
              <a:t>делать запрос в военный комиссариат с.Сямжа.</a:t>
            </a:r>
            <a:endParaRPr lang="ru-RU" dirty="0" smtClean="0"/>
          </a:p>
          <a:p>
            <a:r>
              <a:rPr lang="ru-RU" dirty="0" smtClean="0"/>
              <a:t>Ознакомиться с материалами книги Памяти</a:t>
            </a:r>
          </a:p>
          <a:p>
            <a:r>
              <a:rPr lang="ru-RU" dirty="0" smtClean="0"/>
              <a:t>Обратиться к компьютеру, в глобальной сети Интернет выйти на сайт</a:t>
            </a:r>
            <a:r>
              <a:rPr lang="en-US" dirty="0" smtClean="0"/>
              <a:t> www.obd-memorial.ru</a:t>
            </a:r>
            <a:r>
              <a:rPr lang="ru-RU" dirty="0" smtClean="0"/>
              <a:t>.</a:t>
            </a:r>
          </a:p>
          <a:p>
            <a:r>
              <a:rPr lang="ru-RU" dirty="0">
                <a:hlinkClick r:id="rId2" action="ppaction://hlinkpres?slideindex=7&amp;slidetitle=Статья в районной газете «Восход»"/>
              </a:rPr>
              <a:t>Н</a:t>
            </a:r>
            <a:r>
              <a:rPr lang="ru-RU" dirty="0" smtClean="0">
                <a:hlinkClick r:id="rId2" action="ppaction://hlinkpres?slideindex=7&amp;slidetitle=Статья в районной газете «Восход»"/>
              </a:rPr>
              <a:t>айти заметки в архивах районной газеты «Восход».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школьном музее д. </a:t>
            </a:r>
            <a:r>
              <a:rPr lang="ru-RU" dirty="0" err="1" smtClean="0"/>
              <a:t>Любовица</a:t>
            </a:r>
            <a:endParaRPr lang="ru-RU" dirty="0"/>
          </a:p>
        </p:txBody>
      </p:sp>
      <p:sp>
        <p:nvSpPr>
          <p:cNvPr id="6" name="Прямоугольник 5">
            <a:hlinkClick r:id="rId2" action="ppaction://hlinkpres?slideindex=4&amp;slidetitle=План исследования:"/>
          </p:cNvPr>
          <p:cNvSpPr/>
          <p:nvPr/>
        </p:nvSpPr>
        <p:spPr>
          <a:xfrm>
            <a:off x="8429652" y="635795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P10405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1428736"/>
            <a:ext cx="4429156" cy="3214710"/>
          </a:xfrm>
          <a:prstGeom prst="rect">
            <a:avLst/>
          </a:prstGeom>
        </p:spPr>
      </p:pic>
      <p:pic>
        <p:nvPicPr>
          <p:cNvPr id="9" name="Содержимое 3" descr="P1040505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57158" y="3500438"/>
            <a:ext cx="4189611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Ответы на запросы </a:t>
            </a:r>
            <a:br>
              <a:rPr lang="ru-RU" dirty="0" smtClean="0"/>
            </a:br>
            <a:r>
              <a:rPr lang="ru-RU" dirty="0" smtClean="0"/>
              <a:t>из </a:t>
            </a:r>
            <a:r>
              <a:rPr lang="ru-RU" dirty="0" err="1" smtClean="0"/>
              <a:t>военнкомата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P10503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419420" y="2135843"/>
            <a:ext cx="4381497" cy="3286123"/>
          </a:xfrm>
          <a:prstGeom prst="rect">
            <a:avLst/>
          </a:prstGeom>
        </p:spPr>
      </p:pic>
      <p:pic>
        <p:nvPicPr>
          <p:cNvPr id="7" name="Содержимое 3" descr="P10503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-37346" y="2180430"/>
            <a:ext cx="4429156" cy="3211520"/>
          </a:xfrm>
        </p:spPr>
      </p:pic>
      <p:sp>
        <p:nvSpPr>
          <p:cNvPr id="8" name="Прямоугольник 7">
            <a:hlinkClick r:id="rId4" action="ppaction://hlinkpres?slideindex=4&amp;slidetitle=План исследования:"/>
          </p:cNvPr>
          <p:cNvSpPr/>
          <p:nvPr/>
        </p:nvSpPr>
        <p:spPr>
          <a:xfrm>
            <a:off x="8429652" y="635795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Статья в районной газете «Восход»</a:t>
            </a:r>
            <a:endParaRPr lang="ru-RU" dirty="0"/>
          </a:p>
        </p:txBody>
      </p:sp>
      <p:pic>
        <p:nvPicPr>
          <p:cNvPr id="4" name="Содержимое 3" descr="P10503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42"/>
          <a:stretch>
            <a:fillRect/>
          </a:stretch>
        </p:blipFill>
        <p:spPr>
          <a:xfrm rot="5400000">
            <a:off x="2428860" y="2285992"/>
            <a:ext cx="4929222" cy="36433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>
            <a:hlinkClick r:id="rId3" action="ppaction://hlinkpres?slideindex=4&amp;slidetitle=План исследования:"/>
          </p:cNvPr>
          <p:cNvSpPr/>
          <p:nvPr/>
        </p:nvSpPr>
        <p:spPr>
          <a:xfrm>
            <a:off x="8429652" y="635795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Киров Василий Николаевич</a:t>
            </a:r>
            <a:endParaRPr lang="ru-RU" dirty="0"/>
          </a:p>
        </p:txBody>
      </p:sp>
      <p:pic>
        <p:nvPicPr>
          <p:cNvPr id="4" name="Содержимое 3" descr="Scan4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928802"/>
            <a:ext cx="3000396" cy="45005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86182" y="1500174"/>
            <a:ext cx="5301516" cy="609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dirty="0" smtClean="0"/>
              <a:t>Был призван в ряды Советской Армии </a:t>
            </a:r>
          </a:p>
          <a:p>
            <a:pPr algn="just"/>
            <a:r>
              <a:rPr lang="ru-RU" sz="2400" dirty="0" smtClean="0"/>
              <a:t>в сентябре 1941 года.</a:t>
            </a:r>
          </a:p>
          <a:p>
            <a:pPr algn="just"/>
            <a:r>
              <a:rPr lang="ru-RU" sz="2400" dirty="0" smtClean="0"/>
              <a:t>Служил в особом лыжном батальоне </a:t>
            </a:r>
          </a:p>
          <a:p>
            <a:pPr algn="just"/>
            <a:r>
              <a:rPr lang="ru-RU" sz="2400" dirty="0" smtClean="0"/>
              <a:t>41 стрелковой дивизии.  </a:t>
            </a:r>
          </a:p>
          <a:p>
            <a:pPr algn="just"/>
            <a:r>
              <a:rPr lang="ru-RU" sz="2400" dirty="0" smtClean="0"/>
              <a:t>137 дней держал оборону Ленинграда.</a:t>
            </a:r>
          </a:p>
          <a:p>
            <a:pPr algn="just"/>
            <a:r>
              <a:rPr lang="ru-RU" sz="2400" dirty="0" smtClean="0"/>
              <a:t>10 мая  1942 г. Был тяжело ранен </a:t>
            </a:r>
          </a:p>
          <a:p>
            <a:pPr algn="just"/>
            <a:r>
              <a:rPr lang="ru-RU" sz="2400" dirty="0" smtClean="0"/>
              <a:t>в левую руку.</a:t>
            </a:r>
          </a:p>
          <a:p>
            <a:pPr algn="just"/>
            <a:r>
              <a:rPr lang="ru-RU" sz="2400" dirty="0" smtClean="0"/>
              <a:t>Осенью 1942 вернулся домой. </a:t>
            </a:r>
          </a:p>
          <a:p>
            <a:pPr algn="just"/>
            <a:r>
              <a:rPr lang="ru-RU" sz="2400" dirty="0" smtClean="0"/>
              <a:t>Работал в колхозе бригадиром.</a:t>
            </a:r>
          </a:p>
          <a:p>
            <a:pPr algn="just"/>
            <a:r>
              <a:rPr lang="ru-RU" sz="2400" dirty="0" smtClean="0"/>
              <a:t>Награжден  орденами и медалями </a:t>
            </a:r>
          </a:p>
          <a:p>
            <a:pPr algn="just"/>
            <a:r>
              <a:rPr lang="ru-RU" sz="2400" dirty="0" smtClean="0"/>
              <a:t>за боевые заслуги  и медалью</a:t>
            </a:r>
          </a:p>
          <a:p>
            <a:pPr algn="just"/>
            <a:r>
              <a:rPr lang="ru-RU" sz="2400" dirty="0" smtClean="0"/>
              <a:t> «За доблестный труд в годы</a:t>
            </a:r>
          </a:p>
          <a:p>
            <a:pPr algn="just"/>
            <a:r>
              <a:rPr lang="ru-RU" sz="2400" dirty="0" smtClean="0"/>
              <a:t> Великой Отечественной войны</a:t>
            </a:r>
          </a:p>
          <a:p>
            <a:pPr algn="just"/>
            <a:r>
              <a:rPr lang="ru-RU" sz="2400" dirty="0" smtClean="0"/>
              <a:t> 1941-45гг.».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Мишков Василий Евгеньевич</a:t>
            </a:r>
            <a:endParaRPr lang="ru-RU" dirty="0"/>
          </a:p>
        </p:txBody>
      </p:sp>
      <p:pic>
        <p:nvPicPr>
          <p:cNvPr id="6" name="Содержимое 5" descr="фото дедушка.jpg"/>
          <p:cNvPicPr>
            <a:picLocks noGrp="1" noChangeAspect="1"/>
          </p:cNvPicPr>
          <p:nvPr>
            <p:ph idx="1"/>
          </p:nvPr>
        </p:nvPicPr>
        <p:blipFill>
          <a:blip r:embed="rId2"/>
          <a:srcRect t="1750" r="1729" b="1978"/>
          <a:stretch>
            <a:fillRect/>
          </a:stretch>
        </p:blipFill>
        <p:spPr>
          <a:xfrm>
            <a:off x="571471" y="1928802"/>
            <a:ext cx="3143273" cy="4322000"/>
          </a:xfrm>
        </p:spPr>
      </p:pic>
      <p:sp>
        <p:nvSpPr>
          <p:cNvPr id="7" name="TextBox 6"/>
          <p:cNvSpPr txBox="1"/>
          <p:nvPr/>
        </p:nvSpPr>
        <p:spPr>
          <a:xfrm>
            <a:off x="3798626" y="2786057"/>
            <a:ext cx="55230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Был призван в первые дни войны и </a:t>
            </a:r>
          </a:p>
          <a:p>
            <a:r>
              <a:rPr lang="ru-RU" sz="2400" dirty="0" smtClean="0"/>
              <a:t>зачислен в 250 конвойный полк  НКВД</a:t>
            </a:r>
          </a:p>
          <a:p>
            <a:r>
              <a:rPr lang="ru-RU" sz="2400" dirty="0" smtClean="0"/>
              <a:t>стрелком.</a:t>
            </a:r>
          </a:p>
          <a:p>
            <a:r>
              <a:rPr lang="ru-RU" sz="2400" dirty="0" smtClean="0"/>
              <a:t>Охранял и конвоировал военнопленных</a:t>
            </a:r>
          </a:p>
          <a:p>
            <a:r>
              <a:rPr lang="ru-RU" sz="2400" dirty="0" smtClean="0"/>
              <a:t>в полосе Ленинградского и </a:t>
            </a:r>
            <a:r>
              <a:rPr lang="ru-RU" sz="2400" dirty="0" err="1" smtClean="0"/>
              <a:t>Волховского</a:t>
            </a:r>
            <a:endParaRPr lang="ru-RU" sz="2400" dirty="0" smtClean="0"/>
          </a:p>
          <a:p>
            <a:r>
              <a:rPr lang="ru-RU" sz="2400" dirty="0" smtClean="0"/>
              <a:t>фронтов.</a:t>
            </a:r>
          </a:p>
          <a:p>
            <a:r>
              <a:rPr lang="ru-RU" sz="2400" dirty="0" smtClean="0"/>
              <a:t>18 раз проходил по Дороге Жизни.</a:t>
            </a:r>
          </a:p>
          <a:p>
            <a:r>
              <a:rPr lang="ru-RU" sz="2400" dirty="0" smtClean="0"/>
              <a:t>Уволен в запас в июне 1946 года.</a:t>
            </a:r>
          </a:p>
          <a:p>
            <a:r>
              <a:rPr lang="ru-RU" sz="2400" dirty="0" smtClean="0"/>
              <a:t>Награжден медалями за боевые заслуги.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424</TotalTime>
  <Words>403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И защитили вы Россию… Моя семья  в годы  Великой Отечественной войны.</vt:lpstr>
      <vt:lpstr>Цель исследования</vt:lpstr>
      <vt:lpstr>Задачи исследования</vt:lpstr>
      <vt:lpstr>План исследования:</vt:lpstr>
      <vt:lpstr>В школьном музее д. Любовица</vt:lpstr>
      <vt:lpstr>Ответы на запросы  из военнкомата.</vt:lpstr>
      <vt:lpstr>Статья в районной газете «Восход»</vt:lpstr>
      <vt:lpstr>Киров Василий Николаевич</vt:lpstr>
      <vt:lpstr>Мишков Василий Евгеньевич</vt:lpstr>
      <vt:lpstr>Смирнов Вениамин Васильевич </vt:lpstr>
      <vt:lpstr>Кирова Анна Николаевна</vt:lpstr>
      <vt:lpstr>Мишкова Александра Васильевна</vt:lpstr>
      <vt:lpstr>О подвиге моей семьи говорят награды боевые и трудовые. </vt:lpstr>
      <vt:lpstr>Их имена навечно вписаны в книги Памяти</vt:lpstr>
      <vt:lpstr>Имена моих прадедов вписаны  в Ленту Памяти</vt:lpstr>
    </vt:vector>
  </TitlesOfParts>
  <Company>МОУ СОШ 21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  в годы  Великой Отечественной войны.</dc:title>
  <dc:creator>Админ</dc:creator>
  <cp:lastModifiedBy>Админ</cp:lastModifiedBy>
  <cp:revision>47</cp:revision>
  <dcterms:created xsi:type="dcterms:W3CDTF">2010-04-13T10:29:35Z</dcterms:created>
  <dcterms:modified xsi:type="dcterms:W3CDTF">2011-02-12T13:05:05Z</dcterms:modified>
</cp:coreProperties>
</file>